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55655" autoAdjust="0"/>
  </p:normalViewPr>
  <p:slideViewPr>
    <p:cSldViewPr snapToGrid="0">
      <p:cViewPr varScale="1">
        <p:scale>
          <a:sx n="38" d="100"/>
          <a:sy n="38" d="100"/>
        </p:scale>
        <p:origin x="225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1962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r>
              <a:rPr lang="en-US" sz="2900" dirty="0">
                <a:latin typeface="Equal Sans Demo" panose="02000000000000000000" pitchFamily="2" charset="0"/>
              </a:rPr>
              <a:t>little gods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r>
              <a:rPr lang="en-US" dirty="0" smtClean="0"/>
              <a:t>March 22, 2015 PM Worship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r>
              <a:rPr lang="en-US" dirty="0" smtClean="0"/>
              <a:t>Loop 287 Church, Lufkin TX (Stan Cox)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EFB1FC9-6E06-481F-A7A1-EA1297A9C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0608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5244853-2C4D-47A9-A7FF-90258E371EC1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F47F40E-4747-47F6-8EB9-252C35AC4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096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egateway.com/passage/?version=NKJV&amp;search=Luke%209#fen-NKJV-25325a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473892"/>
            <a:ext cx="5608320" cy="4011740"/>
          </a:xfrm>
        </p:spPr>
        <p:txBody>
          <a:bodyPr/>
          <a:lstStyle/>
          <a:p>
            <a:r>
              <a:rPr lang="en-US" sz="1800" dirty="0" smtClean="0"/>
              <a:t>Lesson preached</a:t>
            </a:r>
            <a:r>
              <a:rPr lang="en-US" sz="1800" baseline="0" dirty="0" smtClean="0"/>
              <a:t> at the Loop 287 congregation in Lufkin, TX</a:t>
            </a:r>
          </a:p>
          <a:p>
            <a:r>
              <a:rPr lang="en-US" sz="1800" baseline="0" dirty="0" smtClean="0"/>
              <a:t>March 22, 2015 PM</a:t>
            </a:r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Verse 26</a:t>
            </a:r>
          </a:p>
          <a:p>
            <a:endParaRPr lang="en-US" sz="1800" dirty="0" smtClean="0"/>
          </a:p>
          <a:p>
            <a:r>
              <a:rPr lang="en-US" sz="1800" dirty="0" smtClean="0"/>
              <a:t>You also carried….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sz="1800" dirty="0" err="1" smtClean="0"/>
              <a:t>Sikkuth</a:t>
            </a:r>
            <a:r>
              <a:rPr lang="en-US" sz="1800" dirty="0" smtClean="0"/>
              <a:t> –</a:t>
            </a:r>
            <a:r>
              <a:rPr lang="en-US" sz="1800" baseline="0" dirty="0" smtClean="0"/>
              <a:t> a pagan deity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sz="1800" baseline="0" dirty="0" smtClean="0"/>
              <a:t>Your King (Note: Vulgate and Septuagint both read, “tabernacle of Moloch” (Note, and obvious reference to idol worship in the context). ALSO </a:t>
            </a:r>
            <a:r>
              <a:rPr lang="en-US" sz="1800" baseline="0" dirty="0" err="1" smtClean="0"/>
              <a:t>kjv</a:t>
            </a:r>
            <a:endParaRPr lang="en-US" sz="1800" baseline="0" dirty="0" smtClean="0"/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sz="1800" baseline="0" dirty="0" err="1" smtClean="0"/>
              <a:t>Chiun</a:t>
            </a:r>
            <a:r>
              <a:rPr lang="en-US" sz="1800" baseline="0" dirty="0" smtClean="0"/>
              <a:t> – a pagan deity (a specific reference to a </a:t>
            </a:r>
            <a:r>
              <a:rPr lang="en-US" sz="1800" u="none" baseline="0" dirty="0" smtClean="0"/>
              <a:t>statue, used euphemistically of an idol).</a:t>
            </a:r>
            <a:endParaRPr lang="en-US" sz="1800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47F40E-4747-47F6-8EB9-252C35AC44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7012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473891"/>
            <a:ext cx="5608320" cy="4542093"/>
          </a:xfrm>
        </p:spPr>
        <p:txBody>
          <a:bodyPr/>
          <a:lstStyle/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sz="1800" dirty="0" smtClean="0"/>
              <a:t>Cannot serve two masters – Matt. 6:24;</a:t>
            </a:r>
            <a:r>
              <a:rPr lang="en-US" sz="1800" baseline="0" dirty="0" smtClean="0"/>
              <a:t> </a:t>
            </a:r>
            <a:r>
              <a:rPr lang="en-US" sz="1800" dirty="0" smtClean="0"/>
              <a:t>1 Tim. 6:17-19 READ</a:t>
            </a:r>
          </a:p>
          <a:p>
            <a:pPr marL="465887" lvl="1"/>
            <a:r>
              <a:rPr lang="en-US" sz="1800" b="1" dirty="0" smtClean="0"/>
              <a:t>(Matthew 6:24),</a:t>
            </a:r>
            <a:r>
              <a:rPr lang="en-US" sz="1800" b="1" baseline="0" dirty="0" smtClean="0"/>
              <a:t> </a:t>
            </a:r>
            <a:r>
              <a:rPr lang="en-US" sz="1800" i="1" dirty="0" smtClean="0"/>
              <a:t>“No one can serve two masters; for either he will hate the one and love the other, or else he will be loyal to the one and despise the other. You cannot serve God and mammon.”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sz="1800" dirty="0" smtClean="0"/>
              <a:t>Whenever material things take 1st place in our hearts &amp; lives! – Matt. 6:21; 1 Tim. 6:6 READ</a:t>
            </a:r>
          </a:p>
          <a:p>
            <a:pPr marL="465887" lvl="1"/>
            <a:r>
              <a:rPr lang="en-US" sz="1800" b="1" dirty="0" smtClean="0"/>
              <a:t>(Matthew 6:21), </a:t>
            </a:r>
            <a:r>
              <a:rPr lang="en-US" sz="1800" i="1" dirty="0" smtClean="0"/>
              <a:t>“For where your treasure is, there your heart will be also.”</a:t>
            </a:r>
          </a:p>
          <a:p>
            <a:pPr marL="465887" lvl="1"/>
            <a:endParaRPr lang="en-US" sz="1800" i="1" dirty="0" smtClean="0"/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sz="1800" b="1" dirty="0" smtClean="0"/>
              <a:t>Instead, carry the priority of righteousness! (Mt. 6:33)</a:t>
            </a:r>
          </a:p>
          <a:p>
            <a:pPr marL="465887" lvl="1"/>
            <a:r>
              <a:rPr lang="en-US" sz="1800" b="1" dirty="0" smtClean="0"/>
              <a:t>(Matthew 6:33),</a:t>
            </a:r>
            <a:r>
              <a:rPr lang="en-US" sz="1800" b="1" baseline="0" dirty="0" smtClean="0"/>
              <a:t> </a:t>
            </a:r>
            <a:r>
              <a:rPr lang="en-US" sz="1800" i="1" baseline="0" dirty="0" smtClean="0"/>
              <a:t>“</a:t>
            </a:r>
            <a:r>
              <a:rPr lang="en-US" sz="1800" i="1" dirty="0" smtClean="0"/>
              <a:t>But seek first the kingdom of God and His righteousness, and all these things shall be added to you.”</a:t>
            </a:r>
            <a:endParaRPr lang="en-US" sz="18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47F40E-4747-47F6-8EB9-252C35AC440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261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473891"/>
            <a:ext cx="5608320" cy="4356075"/>
          </a:xfrm>
        </p:spPr>
        <p:txBody>
          <a:bodyPr/>
          <a:lstStyle/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sz="2000" dirty="0" smtClean="0"/>
              <a:t>When “wisdom” of words (rhetoric) convinces us – 1 Cor. 2:1-5</a:t>
            </a:r>
            <a:r>
              <a:rPr lang="en-US" sz="2000" baseline="0" dirty="0" smtClean="0"/>
              <a:t> READ, esp. 5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sz="2000" dirty="0" smtClean="0"/>
              <a:t>When the “wisdom” of academia persuades us – Col. 2:8</a:t>
            </a:r>
          </a:p>
          <a:p>
            <a:pPr marL="465887" lvl="1"/>
            <a:r>
              <a:rPr lang="en-US" sz="2000" b="1" dirty="0" smtClean="0"/>
              <a:t>(Colossians</a:t>
            </a:r>
            <a:r>
              <a:rPr lang="en-US" sz="2000" b="1" baseline="0" dirty="0" smtClean="0"/>
              <a:t> 2:8), </a:t>
            </a:r>
            <a:r>
              <a:rPr lang="en-US" sz="2000" i="1" baseline="0" dirty="0" smtClean="0"/>
              <a:t>“</a:t>
            </a:r>
            <a:r>
              <a:rPr lang="en-US" sz="2000" i="1" dirty="0" smtClean="0"/>
              <a:t>Beware lest anyone cheat you through philosophy and empty deceit, according to the tradition of men, according to the basic principles of the world, and not according to Christ.”</a:t>
            </a:r>
            <a:endParaRPr lang="en-US" sz="2000" i="1" baseline="0" dirty="0" smtClean="0"/>
          </a:p>
          <a:p>
            <a:pPr marL="465887" lvl="1"/>
            <a:endParaRPr lang="en-US" sz="2000" dirty="0" smtClean="0"/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sz="2000" b="1" dirty="0" smtClean="0"/>
              <a:t>Instead,</a:t>
            </a:r>
            <a:r>
              <a:rPr lang="en-US" sz="2000" b="1" baseline="0" dirty="0" smtClean="0"/>
              <a:t> carry</a:t>
            </a:r>
            <a:r>
              <a:rPr lang="en-US" sz="2000" b="1" dirty="0" smtClean="0"/>
              <a:t> the wisdom of God!  </a:t>
            </a:r>
            <a:r>
              <a:rPr lang="en-US" sz="2000" dirty="0" smtClean="0"/>
              <a:t>(Rom. 11:33-36) READ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47F40E-4747-47F6-8EB9-252C35AC440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3369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473891"/>
            <a:ext cx="5608320" cy="4356075"/>
          </a:xfrm>
        </p:spPr>
        <p:txBody>
          <a:bodyPr/>
          <a:lstStyle/>
          <a:p>
            <a:pPr marL="0" lvl="1" defTabSz="931774"/>
            <a:r>
              <a:rPr lang="en-US" sz="1600" b="1" dirty="0" smtClean="0"/>
              <a:t>(Colossians</a:t>
            </a:r>
            <a:r>
              <a:rPr lang="en-US" sz="1600" b="1" baseline="0" dirty="0" smtClean="0"/>
              <a:t> 2:8), </a:t>
            </a:r>
            <a:r>
              <a:rPr lang="en-US" sz="1600" i="1" baseline="0" dirty="0" smtClean="0"/>
              <a:t>“</a:t>
            </a:r>
            <a:r>
              <a:rPr lang="en-US" sz="1600" i="1" dirty="0" smtClean="0"/>
              <a:t>Beware lest anyone cheat you through philosophy and empty deceit, according to the tradition of men, according to the basic principles of the world, and not according to Christ.”</a:t>
            </a:r>
            <a:endParaRPr lang="en-US" sz="1600" i="1" baseline="0" dirty="0" smtClean="0"/>
          </a:p>
          <a:p>
            <a:endParaRPr lang="en-US" sz="1600" dirty="0" smtClean="0"/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sz="1600" dirty="0" smtClean="0"/>
              <a:t>When things men hand down are &amp; taught as commands of God – Matt. 15:7-9</a:t>
            </a:r>
          </a:p>
          <a:p>
            <a:pPr lvl="1"/>
            <a:r>
              <a:rPr lang="en-US" sz="1600" b="1" dirty="0" smtClean="0"/>
              <a:t>(Matthew 15:7-9), </a:t>
            </a:r>
            <a:r>
              <a:rPr lang="en-US" sz="1600" i="1" dirty="0" smtClean="0"/>
              <a:t>“Hypocrites! Well did Isaiah prophesy about you, saying:  </a:t>
            </a:r>
            <a:r>
              <a:rPr lang="en-US" sz="1600" i="1" baseline="30000" dirty="0" smtClean="0"/>
              <a:t>8 </a:t>
            </a:r>
            <a:r>
              <a:rPr lang="en-US" sz="1600" i="1" dirty="0" smtClean="0"/>
              <a:t>‘These people draw near to Me with their mouth, And honor Me with their lips, But their heart is far from Me. </a:t>
            </a:r>
            <a:r>
              <a:rPr lang="en-US" sz="1600" i="1" baseline="30000" dirty="0" smtClean="0"/>
              <a:t>9 </a:t>
            </a:r>
            <a:r>
              <a:rPr lang="en-US" sz="1600" i="1" dirty="0" smtClean="0"/>
              <a:t>And in vain they worship Me, Teaching as doctrines the commandments of men.’ ”</a:t>
            </a:r>
            <a:endParaRPr lang="en-US" sz="1600" dirty="0" smtClean="0"/>
          </a:p>
          <a:p>
            <a:endParaRPr lang="en-US" sz="1600" dirty="0" smtClean="0"/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sz="1600" b="1" dirty="0" smtClean="0"/>
              <a:t>Instead, Carry the divine traditions! </a:t>
            </a:r>
            <a:r>
              <a:rPr lang="en-US" sz="1600" dirty="0" smtClean="0"/>
              <a:t>– 2 </a:t>
            </a:r>
            <a:r>
              <a:rPr lang="en-US" sz="1600" dirty="0" err="1" smtClean="0"/>
              <a:t>Ths</a:t>
            </a:r>
            <a:r>
              <a:rPr lang="en-US" sz="1600" dirty="0" smtClean="0"/>
              <a:t>. 2:15</a:t>
            </a:r>
          </a:p>
          <a:p>
            <a:pPr lvl="1"/>
            <a:r>
              <a:rPr lang="en-US" sz="1600" b="1" dirty="0" smtClean="0"/>
              <a:t>(2</a:t>
            </a:r>
            <a:r>
              <a:rPr lang="en-US" sz="1600" b="1" baseline="0" dirty="0" smtClean="0"/>
              <a:t> Thessalonians 2:15), </a:t>
            </a:r>
            <a:r>
              <a:rPr lang="en-US" sz="1600" i="1" baseline="0" dirty="0" smtClean="0"/>
              <a:t>“Therefore brethren, stand fast and hold the traditions which you were taught, whether by word or our epistle.”</a:t>
            </a:r>
            <a:endParaRPr lang="en-US" sz="16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47F40E-4747-47F6-8EB9-252C35AC440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7375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473891"/>
            <a:ext cx="5608320" cy="4356075"/>
          </a:xfrm>
        </p:spPr>
        <p:txBody>
          <a:bodyPr/>
          <a:lstStyle/>
          <a:p>
            <a:r>
              <a:rPr lang="en-US" sz="2400" b="1" dirty="0" smtClean="0"/>
              <a:t>(2 Timothy 3:2-5), </a:t>
            </a:r>
            <a:r>
              <a:rPr lang="en-US" sz="2400" dirty="0" smtClean="0"/>
              <a:t>READ</a:t>
            </a:r>
          </a:p>
          <a:p>
            <a:endParaRPr lang="en-US" sz="2400" dirty="0" smtClean="0"/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sz="2400" dirty="0" smtClean="0"/>
              <a:t>When we take pleasure in unrighteousness and do not love the truth, we will be deceived – 2 </a:t>
            </a:r>
            <a:r>
              <a:rPr lang="en-US" sz="2400" dirty="0" err="1" smtClean="0"/>
              <a:t>Ths</a:t>
            </a:r>
            <a:r>
              <a:rPr lang="en-US" sz="2400" dirty="0" smtClean="0"/>
              <a:t>. 2:11-12</a:t>
            </a:r>
          </a:p>
          <a:p>
            <a:pPr marL="465887" lvl="1"/>
            <a:r>
              <a:rPr lang="en-US" sz="2400" b="1" dirty="0" smtClean="0"/>
              <a:t>(2 Thessalonians 2:11-12), </a:t>
            </a:r>
            <a:r>
              <a:rPr lang="en-US" sz="2400" i="1" dirty="0" smtClean="0"/>
              <a:t>“And for this reason God will send them strong delusion, that they should believe the lie, </a:t>
            </a:r>
            <a:r>
              <a:rPr lang="en-US" sz="2400" i="1" baseline="30000" dirty="0" smtClean="0"/>
              <a:t>12 </a:t>
            </a:r>
            <a:r>
              <a:rPr lang="en-US" sz="2400" i="1" dirty="0" smtClean="0"/>
              <a:t>that they all may be condemned who did not believe the truth but had pleasure in unrighteousness.”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47F40E-4747-47F6-8EB9-252C35AC440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1604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473891"/>
            <a:ext cx="5608320" cy="4356075"/>
          </a:xfrm>
        </p:spPr>
        <p:txBody>
          <a:bodyPr/>
          <a:lstStyle/>
          <a:p>
            <a:r>
              <a:rPr lang="en-US" sz="1400" b="1" dirty="0" smtClean="0"/>
              <a:t>(2 Timothy 3:2), </a:t>
            </a:r>
            <a:r>
              <a:rPr lang="en-US" sz="1400" i="1" dirty="0" smtClean="0"/>
              <a:t>“For men will be lovers of themselves…. “(5) having a form of godliness, but denying its power.  And from such people turn away!”</a:t>
            </a:r>
          </a:p>
          <a:p>
            <a:endParaRPr lang="en-US" sz="1400" i="1" dirty="0" smtClean="0"/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sz="1400" dirty="0" smtClean="0"/>
              <a:t>When we refuse to sacrifice for Christ – </a:t>
            </a:r>
            <a:r>
              <a:rPr lang="en-US" sz="1400" dirty="0" err="1" smtClean="0"/>
              <a:t>Lk</a:t>
            </a:r>
            <a:r>
              <a:rPr lang="en-US" sz="1400" dirty="0" smtClean="0"/>
              <a:t>. 9:23-24</a:t>
            </a:r>
          </a:p>
          <a:p>
            <a:pPr marL="465887" lvl="1"/>
            <a:r>
              <a:rPr lang="en-US" sz="1400" b="1" dirty="0" smtClean="0"/>
              <a:t>(Luke</a:t>
            </a:r>
            <a:r>
              <a:rPr lang="en-US" sz="1400" b="1" baseline="0" dirty="0" smtClean="0"/>
              <a:t> 9:23-24), “</a:t>
            </a:r>
            <a:r>
              <a:rPr lang="en-US" sz="1400" i="1" dirty="0" smtClean="0"/>
              <a:t>Then He said to them all, “If anyone desires to come after Me, let him deny himself, and take up his cross daily,</a:t>
            </a:r>
            <a:r>
              <a:rPr lang="en-US" sz="1400" i="1" baseline="30000" dirty="0" smtClean="0"/>
              <a:t>[</a:t>
            </a:r>
            <a:r>
              <a:rPr lang="en-US" sz="1400" i="1" baseline="30000" dirty="0" smtClean="0">
                <a:hlinkClick r:id="rId3" tooltip="See footnote a"/>
              </a:rPr>
              <a:t>a</a:t>
            </a:r>
            <a:r>
              <a:rPr lang="en-US" sz="1400" i="1" baseline="30000" dirty="0" smtClean="0"/>
              <a:t>]</a:t>
            </a:r>
            <a:r>
              <a:rPr lang="en-US" sz="1400" i="1" dirty="0" smtClean="0"/>
              <a:t> and follow Me. </a:t>
            </a:r>
            <a:r>
              <a:rPr lang="en-US" sz="1400" i="1" baseline="30000" dirty="0" smtClean="0"/>
              <a:t>24 </a:t>
            </a:r>
            <a:r>
              <a:rPr lang="en-US" sz="1400" i="1" dirty="0" smtClean="0"/>
              <a:t>For whoever desires to save his life will lose it, but whoever loses his life for My sake will save it.”</a:t>
            </a:r>
            <a:endParaRPr lang="en-US" sz="1400" i="1" baseline="0" dirty="0" smtClean="0"/>
          </a:p>
          <a:p>
            <a:pPr marL="465887" lvl="1"/>
            <a:endParaRPr lang="en-US" sz="1400" dirty="0" smtClean="0"/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sz="1400" dirty="0" smtClean="0"/>
              <a:t>When we refuse to be humble before God &amp; man – Jas. 4:6-8</a:t>
            </a:r>
          </a:p>
          <a:p>
            <a:pPr lvl="1"/>
            <a:r>
              <a:rPr lang="en-US" sz="1400" b="1" dirty="0" smtClean="0"/>
              <a:t>(James</a:t>
            </a:r>
            <a:r>
              <a:rPr lang="en-US" sz="1400" b="1" baseline="0" dirty="0" smtClean="0"/>
              <a:t> 4:6-8), </a:t>
            </a:r>
            <a:r>
              <a:rPr lang="en-US" sz="1400" baseline="0" dirty="0" smtClean="0"/>
              <a:t>“</a:t>
            </a:r>
            <a:r>
              <a:rPr lang="en-US" sz="1400" i="1" dirty="0" smtClean="0"/>
              <a:t>But He gives more grace. Therefore He says: “God resists the proud, But gives grace to the humble.”</a:t>
            </a:r>
            <a:r>
              <a:rPr lang="en-US" sz="1400" i="1" baseline="30000" dirty="0" smtClean="0"/>
              <a:t> </a:t>
            </a:r>
            <a:r>
              <a:rPr lang="en-US" sz="1400" i="1" baseline="0" dirty="0" smtClean="0"/>
              <a:t> </a:t>
            </a:r>
            <a:r>
              <a:rPr lang="en-US" sz="1400" i="1" baseline="30000" dirty="0" smtClean="0"/>
              <a:t>7 </a:t>
            </a:r>
            <a:r>
              <a:rPr lang="en-US" sz="1400" i="1" dirty="0" smtClean="0"/>
              <a:t>Therefore submit to God. Resist the devil and he will flee from you. </a:t>
            </a:r>
            <a:r>
              <a:rPr lang="en-US" sz="1400" i="1" baseline="30000" dirty="0" smtClean="0"/>
              <a:t>8 </a:t>
            </a:r>
            <a:r>
              <a:rPr lang="en-US" sz="1400" i="1" dirty="0" smtClean="0"/>
              <a:t>Draw near to God and He will draw near to you. Cleanse your hands, you sinners; and purify your hearts, you double-minded.”</a:t>
            </a:r>
          </a:p>
          <a:p>
            <a:pPr marL="465887" lvl="1"/>
            <a:endParaRPr lang="en-US" sz="1400" dirty="0" smtClean="0"/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sz="1400" dirty="0" smtClean="0"/>
              <a:t>Instead,</a:t>
            </a:r>
            <a:r>
              <a:rPr lang="en-US" sz="1400" baseline="0" dirty="0" smtClean="0"/>
              <a:t> </a:t>
            </a:r>
            <a:r>
              <a:rPr lang="en-US" sz="1400" dirty="0" smtClean="0"/>
              <a:t>Carry self-denial &amp; humility before God (see</a:t>
            </a:r>
            <a:r>
              <a:rPr lang="en-US" sz="1400" baseline="0" dirty="0" smtClean="0"/>
              <a:t> James 4:7-8, above)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47F40E-4747-47F6-8EB9-252C35AC440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7333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u="none" dirty="0" smtClean="0"/>
              <a:t>(His call, verse 14 of the same text)</a:t>
            </a:r>
          </a:p>
          <a:p>
            <a:endParaRPr lang="en-US" sz="2400" u="none" dirty="0" smtClean="0"/>
          </a:p>
          <a:p>
            <a:r>
              <a:rPr lang="en-US" sz="2400" u="none" dirty="0" smtClean="0"/>
              <a:t>“</a:t>
            </a:r>
            <a:r>
              <a:rPr lang="en-US" sz="2400" dirty="0" smtClean="0"/>
              <a:t>Now therefore, fear the </a:t>
            </a:r>
            <a:r>
              <a:rPr lang="en-US" sz="2400" cap="small" dirty="0" smtClean="0">
                <a:effectLst/>
              </a:rPr>
              <a:t>Lord</a:t>
            </a:r>
            <a:r>
              <a:rPr lang="en-US" sz="2400" dirty="0" smtClean="0"/>
              <a:t>, serve Him in sincerity and in truth, and put away the gods which your fathers served on the other side of the River and in Egypt. Serve the </a:t>
            </a:r>
            <a:r>
              <a:rPr lang="en-US" sz="2400" cap="small" dirty="0" smtClean="0">
                <a:effectLst/>
              </a:rPr>
              <a:t>Lord</a:t>
            </a:r>
            <a:r>
              <a:rPr lang="en-US" sz="2400" dirty="0" smtClean="0"/>
              <a:t>!”</a:t>
            </a:r>
            <a:endParaRPr lang="en-US" sz="2400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47F40E-4747-47F6-8EB9-252C35AC440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797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626F9-47F7-4E49-A62B-506CBE30A34C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03FD-8C53-4E43-A4B9-723BCF046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048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626F9-47F7-4E49-A62B-506CBE30A34C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03FD-8C53-4E43-A4B9-723BCF046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087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626F9-47F7-4E49-A62B-506CBE30A34C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03FD-8C53-4E43-A4B9-723BCF046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335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626F9-47F7-4E49-A62B-506CBE30A34C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03FD-8C53-4E43-A4B9-723BCF046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522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626F9-47F7-4E49-A62B-506CBE30A34C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03FD-8C53-4E43-A4B9-723BCF046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873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626F9-47F7-4E49-A62B-506CBE30A34C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03FD-8C53-4E43-A4B9-723BCF046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425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626F9-47F7-4E49-A62B-506CBE30A34C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03FD-8C53-4E43-A4B9-723BCF046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436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626F9-47F7-4E49-A62B-506CBE30A34C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03FD-8C53-4E43-A4B9-723BCF046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090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626F9-47F7-4E49-A62B-506CBE30A34C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03FD-8C53-4E43-A4B9-723BCF046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708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626F9-47F7-4E49-A62B-506CBE30A34C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03FD-8C53-4E43-A4B9-723BCF046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260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626F9-47F7-4E49-A62B-506CBE30A34C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03FD-8C53-4E43-A4B9-723BCF046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315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626F9-47F7-4E49-A62B-506CBE30A34C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503FD-8C53-4E43-A4B9-723BCF046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472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72953" y="1687139"/>
            <a:ext cx="2944905" cy="2400768"/>
          </a:xfrm>
        </p:spPr>
        <p:txBody>
          <a:bodyPr>
            <a:noAutofit/>
          </a:bodyPr>
          <a:lstStyle/>
          <a:p>
            <a:pPr algn="l"/>
            <a:r>
              <a:rPr lang="en-US" sz="8800" dirty="0" smtClean="0">
                <a:latin typeface="Equal Sans Demo" panose="02000000000000000000" pitchFamily="2" charset="0"/>
              </a:rPr>
              <a:t>little</a:t>
            </a:r>
            <a:br>
              <a:rPr lang="en-US" sz="8800" dirty="0" smtClean="0">
                <a:latin typeface="Equal Sans Demo" panose="02000000000000000000" pitchFamily="2" charset="0"/>
              </a:rPr>
            </a:br>
            <a:r>
              <a:rPr lang="en-US" sz="8800" dirty="0" smtClean="0">
                <a:latin typeface="Equal Sans Demo" panose="02000000000000000000" pitchFamily="2" charset="0"/>
              </a:rPr>
              <a:t>gods</a:t>
            </a:r>
            <a:endParaRPr lang="en-US" sz="8800" dirty="0">
              <a:latin typeface="Equal Sans Demo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41141" y="430305"/>
            <a:ext cx="2460812" cy="51098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Amos 5:21-27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4904509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930152" y="4827494"/>
            <a:ext cx="24877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What god do  you carry in your pocket?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1807880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624" y="0"/>
            <a:ext cx="8357616" cy="1024129"/>
          </a:xfrm>
        </p:spPr>
        <p:txBody>
          <a:bodyPr>
            <a:normAutofit/>
          </a:bodyPr>
          <a:lstStyle/>
          <a:p>
            <a:r>
              <a:rPr lang="en-US" sz="6600" dirty="0">
                <a:latin typeface="Equal Sans Demo" panose="02000000000000000000" pitchFamily="2" charset="0"/>
              </a:rPr>
              <a:t>l</a:t>
            </a:r>
            <a:r>
              <a:rPr lang="en-US" sz="6600" dirty="0" smtClean="0">
                <a:latin typeface="Equal Sans Demo" panose="02000000000000000000" pitchFamily="2" charset="0"/>
              </a:rPr>
              <a:t>ittle gods</a:t>
            </a:r>
            <a:endParaRPr lang="en-US" sz="6600" dirty="0">
              <a:latin typeface="Equal Sans Demo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624" y="1207008"/>
            <a:ext cx="6803136" cy="54864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the secret </a:t>
            </a:r>
            <a:r>
              <a:rPr lang="en-US" sz="3600" dirty="0" smtClean="0">
                <a:latin typeface="Equal Sans Demo" panose="02000000000000000000" pitchFamily="2" charset="0"/>
              </a:rPr>
              <a:t>god</a:t>
            </a:r>
            <a:r>
              <a:rPr lang="en-US" sz="3600" dirty="0" smtClean="0"/>
              <a:t> </a:t>
            </a:r>
            <a:r>
              <a:rPr lang="en-US" sz="3600" b="1" dirty="0" smtClean="0"/>
              <a:t>of money</a:t>
            </a:r>
          </a:p>
          <a:p>
            <a:pPr marL="457200" lvl="1" indent="0">
              <a:buNone/>
            </a:pPr>
            <a:r>
              <a:rPr lang="en-US" sz="2800" dirty="0" smtClean="0"/>
              <a:t>1 Timothy 6:6-10</a:t>
            </a:r>
          </a:p>
        </p:txBody>
      </p:sp>
      <p:pic>
        <p:nvPicPr>
          <p:cNvPr id="7" name="Content Placeholder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0064" y="0"/>
            <a:ext cx="1773936" cy="6887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555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624" y="0"/>
            <a:ext cx="8357616" cy="1024129"/>
          </a:xfrm>
        </p:spPr>
        <p:txBody>
          <a:bodyPr>
            <a:normAutofit/>
          </a:bodyPr>
          <a:lstStyle/>
          <a:p>
            <a:r>
              <a:rPr lang="en-US" sz="6600" dirty="0">
                <a:latin typeface="Equal Sans Demo" panose="02000000000000000000" pitchFamily="2" charset="0"/>
              </a:rPr>
              <a:t>l</a:t>
            </a:r>
            <a:r>
              <a:rPr lang="en-US" sz="6600" dirty="0" smtClean="0">
                <a:latin typeface="Equal Sans Demo" panose="02000000000000000000" pitchFamily="2" charset="0"/>
              </a:rPr>
              <a:t>ittle gods</a:t>
            </a:r>
            <a:endParaRPr lang="en-US" sz="6600" dirty="0">
              <a:latin typeface="Equal Sans Demo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624" y="1207008"/>
            <a:ext cx="6803136" cy="54864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the secret </a:t>
            </a:r>
            <a:r>
              <a:rPr lang="en-US" sz="3600" dirty="0" smtClean="0">
                <a:latin typeface="Equal Sans Demo" panose="02000000000000000000" pitchFamily="2" charset="0"/>
              </a:rPr>
              <a:t>god</a:t>
            </a:r>
            <a:r>
              <a:rPr lang="en-US" sz="3600" dirty="0" smtClean="0"/>
              <a:t> </a:t>
            </a:r>
            <a:r>
              <a:rPr lang="en-US" sz="3600" b="1" dirty="0" smtClean="0"/>
              <a:t>of money</a:t>
            </a:r>
          </a:p>
          <a:p>
            <a:pPr marL="457200" lvl="1" indent="0">
              <a:buNone/>
            </a:pPr>
            <a:r>
              <a:rPr lang="en-US" sz="2800" dirty="0" smtClean="0"/>
              <a:t>1 Timothy 6:6-10</a:t>
            </a:r>
          </a:p>
          <a:p>
            <a:r>
              <a:rPr lang="en-US" sz="3600" b="1" dirty="0" smtClean="0"/>
              <a:t>the secret </a:t>
            </a:r>
            <a:r>
              <a:rPr lang="en-US" sz="3600" dirty="0" smtClean="0">
                <a:latin typeface="Equal Sans Demo" panose="02000000000000000000" pitchFamily="2" charset="0"/>
              </a:rPr>
              <a:t>god</a:t>
            </a:r>
            <a:r>
              <a:rPr lang="en-US" sz="3600" b="1" dirty="0" smtClean="0"/>
              <a:t> of human wisdom</a:t>
            </a:r>
          </a:p>
          <a:p>
            <a:pPr marL="457200" lvl="1" indent="0">
              <a:buNone/>
            </a:pPr>
            <a:r>
              <a:rPr lang="en-US" sz="2800" dirty="0" smtClean="0"/>
              <a:t>1 Corinthians 1:17-21</a:t>
            </a:r>
          </a:p>
        </p:txBody>
      </p:sp>
      <p:pic>
        <p:nvPicPr>
          <p:cNvPr id="7" name="Content Placeholder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0064" y="0"/>
            <a:ext cx="1773936" cy="6887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4899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624" y="0"/>
            <a:ext cx="8357616" cy="1024129"/>
          </a:xfrm>
        </p:spPr>
        <p:txBody>
          <a:bodyPr>
            <a:normAutofit/>
          </a:bodyPr>
          <a:lstStyle/>
          <a:p>
            <a:r>
              <a:rPr lang="en-US" sz="6600" dirty="0">
                <a:latin typeface="Equal Sans Demo" panose="02000000000000000000" pitchFamily="2" charset="0"/>
              </a:rPr>
              <a:t>l</a:t>
            </a:r>
            <a:r>
              <a:rPr lang="en-US" sz="6600" dirty="0" smtClean="0">
                <a:latin typeface="Equal Sans Demo" panose="02000000000000000000" pitchFamily="2" charset="0"/>
              </a:rPr>
              <a:t>ittle gods</a:t>
            </a:r>
            <a:endParaRPr lang="en-US" sz="6600" dirty="0">
              <a:latin typeface="Equal Sans Demo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624" y="1207008"/>
            <a:ext cx="6803136" cy="54864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the secret </a:t>
            </a:r>
            <a:r>
              <a:rPr lang="en-US" sz="3600" dirty="0" smtClean="0">
                <a:latin typeface="Equal Sans Demo" panose="02000000000000000000" pitchFamily="2" charset="0"/>
              </a:rPr>
              <a:t>god</a:t>
            </a:r>
            <a:r>
              <a:rPr lang="en-US" sz="3600" dirty="0" smtClean="0"/>
              <a:t> </a:t>
            </a:r>
            <a:r>
              <a:rPr lang="en-US" sz="3600" b="1" dirty="0" smtClean="0"/>
              <a:t>of money</a:t>
            </a:r>
          </a:p>
          <a:p>
            <a:pPr marL="457200" lvl="1" indent="0">
              <a:buNone/>
            </a:pPr>
            <a:r>
              <a:rPr lang="en-US" sz="2800" dirty="0" smtClean="0"/>
              <a:t>1 Timothy 6:6-10</a:t>
            </a:r>
          </a:p>
          <a:p>
            <a:r>
              <a:rPr lang="en-US" sz="3600" b="1" dirty="0" smtClean="0"/>
              <a:t>the secret </a:t>
            </a:r>
            <a:r>
              <a:rPr lang="en-US" sz="3600" dirty="0" smtClean="0">
                <a:latin typeface="Equal Sans Demo" panose="02000000000000000000" pitchFamily="2" charset="0"/>
              </a:rPr>
              <a:t>god</a:t>
            </a:r>
            <a:r>
              <a:rPr lang="en-US" sz="3600" b="1" dirty="0" smtClean="0"/>
              <a:t> of human wisdom</a:t>
            </a:r>
          </a:p>
          <a:p>
            <a:pPr marL="457200" lvl="1" indent="0">
              <a:buNone/>
            </a:pPr>
            <a:r>
              <a:rPr lang="en-US" sz="2800" dirty="0" smtClean="0"/>
              <a:t>1 Corinthians 1:17-21</a:t>
            </a:r>
          </a:p>
          <a:p>
            <a:r>
              <a:rPr lang="en-US" sz="3600" b="1" dirty="0" smtClean="0"/>
              <a:t>the secret </a:t>
            </a:r>
            <a:r>
              <a:rPr lang="en-US" sz="3600" dirty="0" smtClean="0">
                <a:latin typeface="Equal Sans Demo" panose="02000000000000000000" pitchFamily="2" charset="0"/>
              </a:rPr>
              <a:t>god</a:t>
            </a:r>
            <a:r>
              <a:rPr lang="en-US" sz="3600" dirty="0" smtClean="0"/>
              <a:t> </a:t>
            </a:r>
            <a:r>
              <a:rPr lang="en-US" sz="3600" b="1" dirty="0" smtClean="0"/>
              <a:t>of human traditions</a:t>
            </a:r>
          </a:p>
          <a:p>
            <a:pPr marL="457200" lvl="1" indent="0">
              <a:buNone/>
            </a:pPr>
            <a:r>
              <a:rPr lang="en-US" sz="2800" dirty="0" smtClean="0"/>
              <a:t>Colossians 2:8</a:t>
            </a:r>
          </a:p>
        </p:txBody>
      </p:sp>
      <p:pic>
        <p:nvPicPr>
          <p:cNvPr id="7" name="Content Placeholder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0064" y="0"/>
            <a:ext cx="1773936" cy="6887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267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624" y="0"/>
            <a:ext cx="8357616" cy="1024129"/>
          </a:xfrm>
        </p:spPr>
        <p:txBody>
          <a:bodyPr>
            <a:normAutofit/>
          </a:bodyPr>
          <a:lstStyle/>
          <a:p>
            <a:r>
              <a:rPr lang="en-US" sz="6600" dirty="0">
                <a:latin typeface="Equal Sans Demo" panose="02000000000000000000" pitchFamily="2" charset="0"/>
              </a:rPr>
              <a:t>l</a:t>
            </a:r>
            <a:r>
              <a:rPr lang="en-US" sz="6600" dirty="0" smtClean="0">
                <a:latin typeface="Equal Sans Demo" panose="02000000000000000000" pitchFamily="2" charset="0"/>
              </a:rPr>
              <a:t>ittle gods</a:t>
            </a:r>
            <a:endParaRPr lang="en-US" sz="6600" dirty="0">
              <a:latin typeface="Equal Sans Demo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624" y="1207008"/>
            <a:ext cx="6803136" cy="54864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the secret </a:t>
            </a:r>
            <a:r>
              <a:rPr lang="en-US" sz="3600" dirty="0" smtClean="0">
                <a:latin typeface="Equal Sans Demo" panose="02000000000000000000" pitchFamily="2" charset="0"/>
              </a:rPr>
              <a:t>god</a:t>
            </a:r>
            <a:r>
              <a:rPr lang="en-US" sz="3600" dirty="0" smtClean="0"/>
              <a:t> </a:t>
            </a:r>
            <a:r>
              <a:rPr lang="en-US" sz="3600" b="1" dirty="0" smtClean="0"/>
              <a:t>of money</a:t>
            </a:r>
          </a:p>
          <a:p>
            <a:pPr marL="457200" lvl="1" indent="0">
              <a:buNone/>
            </a:pPr>
            <a:r>
              <a:rPr lang="en-US" sz="2800" dirty="0" smtClean="0"/>
              <a:t>1 Timothy 6:6-10</a:t>
            </a:r>
          </a:p>
          <a:p>
            <a:r>
              <a:rPr lang="en-US" sz="3600" b="1" dirty="0" smtClean="0"/>
              <a:t>the secret </a:t>
            </a:r>
            <a:r>
              <a:rPr lang="en-US" sz="3600" dirty="0" smtClean="0">
                <a:latin typeface="Equal Sans Demo" panose="02000000000000000000" pitchFamily="2" charset="0"/>
              </a:rPr>
              <a:t>god</a:t>
            </a:r>
            <a:r>
              <a:rPr lang="en-US" sz="3600" b="1" dirty="0" smtClean="0"/>
              <a:t> of human wisdom</a:t>
            </a:r>
          </a:p>
          <a:p>
            <a:pPr marL="457200" lvl="1" indent="0">
              <a:buNone/>
            </a:pPr>
            <a:r>
              <a:rPr lang="en-US" sz="2800" dirty="0" smtClean="0"/>
              <a:t>1 Corinthians 1:17-21</a:t>
            </a:r>
          </a:p>
          <a:p>
            <a:r>
              <a:rPr lang="en-US" sz="3600" b="1" dirty="0" smtClean="0"/>
              <a:t>the secret </a:t>
            </a:r>
            <a:r>
              <a:rPr lang="en-US" sz="3600" dirty="0" smtClean="0">
                <a:latin typeface="Equal Sans Demo" panose="02000000000000000000" pitchFamily="2" charset="0"/>
              </a:rPr>
              <a:t>god</a:t>
            </a:r>
            <a:r>
              <a:rPr lang="en-US" sz="3600" dirty="0" smtClean="0"/>
              <a:t> </a:t>
            </a:r>
            <a:r>
              <a:rPr lang="en-US" sz="3600" b="1" dirty="0" smtClean="0"/>
              <a:t>of human traditions</a:t>
            </a:r>
          </a:p>
          <a:p>
            <a:pPr marL="457200" lvl="1" indent="0">
              <a:buNone/>
            </a:pPr>
            <a:r>
              <a:rPr lang="en-US" sz="2800" dirty="0" smtClean="0"/>
              <a:t>Colossians 2:8</a:t>
            </a:r>
          </a:p>
          <a:p>
            <a:r>
              <a:rPr lang="en-US" sz="3600" b="1" dirty="0" smtClean="0"/>
              <a:t>the secret </a:t>
            </a:r>
            <a:r>
              <a:rPr lang="en-US" sz="3600" dirty="0" smtClean="0">
                <a:latin typeface="Equal Sans Demo" panose="02000000000000000000" pitchFamily="2" charset="0"/>
              </a:rPr>
              <a:t>god</a:t>
            </a:r>
            <a:r>
              <a:rPr lang="en-US" sz="3600" dirty="0" smtClean="0"/>
              <a:t> </a:t>
            </a:r>
            <a:r>
              <a:rPr lang="en-US" sz="3600" b="1" dirty="0" smtClean="0"/>
              <a:t>of pleasure</a:t>
            </a:r>
          </a:p>
          <a:p>
            <a:pPr marL="457200" lvl="1" indent="0">
              <a:buNone/>
            </a:pPr>
            <a:r>
              <a:rPr lang="en-US" sz="2800" dirty="0" smtClean="0"/>
              <a:t>2 Timothy 3:2-5, esp. 4</a:t>
            </a:r>
          </a:p>
        </p:txBody>
      </p:sp>
      <p:pic>
        <p:nvPicPr>
          <p:cNvPr id="7" name="Content Placeholder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0064" y="0"/>
            <a:ext cx="1773936" cy="6887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861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624" y="0"/>
            <a:ext cx="8357616" cy="1024129"/>
          </a:xfrm>
        </p:spPr>
        <p:txBody>
          <a:bodyPr>
            <a:normAutofit/>
          </a:bodyPr>
          <a:lstStyle/>
          <a:p>
            <a:r>
              <a:rPr lang="en-US" sz="6600" dirty="0">
                <a:latin typeface="Equal Sans Demo" panose="02000000000000000000" pitchFamily="2" charset="0"/>
              </a:rPr>
              <a:t>l</a:t>
            </a:r>
            <a:r>
              <a:rPr lang="en-US" sz="6600" dirty="0" smtClean="0">
                <a:latin typeface="Equal Sans Demo" panose="02000000000000000000" pitchFamily="2" charset="0"/>
              </a:rPr>
              <a:t>ittle gods</a:t>
            </a:r>
            <a:endParaRPr lang="en-US" sz="6600" dirty="0">
              <a:latin typeface="Equal Sans Demo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624" y="1207008"/>
            <a:ext cx="6803136" cy="54864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the secret </a:t>
            </a:r>
            <a:r>
              <a:rPr lang="en-US" sz="3600" dirty="0" smtClean="0">
                <a:latin typeface="Equal Sans Demo" panose="02000000000000000000" pitchFamily="2" charset="0"/>
              </a:rPr>
              <a:t>god</a:t>
            </a:r>
            <a:r>
              <a:rPr lang="en-US" sz="3600" dirty="0" smtClean="0"/>
              <a:t> </a:t>
            </a:r>
            <a:r>
              <a:rPr lang="en-US" sz="3600" b="1" dirty="0" smtClean="0"/>
              <a:t>of money</a:t>
            </a:r>
          </a:p>
          <a:p>
            <a:pPr marL="457200" lvl="1" indent="0">
              <a:buNone/>
            </a:pPr>
            <a:r>
              <a:rPr lang="en-US" sz="2800" dirty="0" smtClean="0"/>
              <a:t>1 Timothy 6:6-10</a:t>
            </a:r>
          </a:p>
          <a:p>
            <a:r>
              <a:rPr lang="en-US" sz="3600" b="1" dirty="0" smtClean="0"/>
              <a:t>the secret </a:t>
            </a:r>
            <a:r>
              <a:rPr lang="en-US" sz="3600" dirty="0" smtClean="0">
                <a:latin typeface="Equal Sans Demo" panose="02000000000000000000" pitchFamily="2" charset="0"/>
              </a:rPr>
              <a:t>god</a:t>
            </a:r>
            <a:r>
              <a:rPr lang="en-US" sz="3600" b="1" dirty="0" smtClean="0"/>
              <a:t> of human wisdom</a:t>
            </a:r>
          </a:p>
          <a:p>
            <a:pPr marL="457200" lvl="1" indent="0">
              <a:buNone/>
            </a:pPr>
            <a:r>
              <a:rPr lang="en-US" sz="2800" dirty="0" smtClean="0"/>
              <a:t>1 Corinthians 1:17-21</a:t>
            </a:r>
          </a:p>
          <a:p>
            <a:r>
              <a:rPr lang="en-US" sz="3600" b="1" dirty="0" smtClean="0"/>
              <a:t>the secret </a:t>
            </a:r>
            <a:r>
              <a:rPr lang="en-US" sz="3600" dirty="0" smtClean="0">
                <a:latin typeface="Equal Sans Demo" panose="02000000000000000000" pitchFamily="2" charset="0"/>
              </a:rPr>
              <a:t>god</a:t>
            </a:r>
            <a:r>
              <a:rPr lang="en-US" sz="3600" dirty="0" smtClean="0"/>
              <a:t> </a:t>
            </a:r>
            <a:r>
              <a:rPr lang="en-US" sz="3600" b="1" dirty="0" smtClean="0"/>
              <a:t>of human traditions</a:t>
            </a:r>
          </a:p>
          <a:p>
            <a:pPr marL="457200" lvl="1" indent="0">
              <a:buNone/>
            </a:pPr>
            <a:r>
              <a:rPr lang="en-US" sz="2800" dirty="0" smtClean="0"/>
              <a:t>Colossians 2:8</a:t>
            </a:r>
          </a:p>
          <a:p>
            <a:r>
              <a:rPr lang="en-US" sz="3600" b="1" dirty="0" smtClean="0"/>
              <a:t>the secret </a:t>
            </a:r>
            <a:r>
              <a:rPr lang="en-US" sz="3600" dirty="0" smtClean="0">
                <a:latin typeface="Equal Sans Demo" panose="02000000000000000000" pitchFamily="2" charset="0"/>
              </a:rPr>
              <a:t>god</a:t>
            </a:r>
            <a:r>
              <a:rPr lang="en-US" sz="3600" dirty="0" smtClean="0"/>
              <a:t> </a:t>
            </a:r>
            <a:r>
              <a:rPr lang="en-US" sz="3600" b="1" dirty="0" smtClean="0"/>
              <a:t>of pleasure</a:t>
            </a:r>
          </a:p>
          <a:p>
            <a:pPr marL="457200" lvl="1" indent="0">
              <a:buNone/>
            </a:pPr>
            <a:r>
              <a:rPr lang="en-US" sz="2800" dirty="0"/>
              <a:t>2 Timothy 3:2-5, esp. 4</a:t>
            </a:r>
          </a:p>
          <a:p>
            <a:r>
              <a:rPr lang="en-US" sz="3600" b="1" dirty="0" smtClean="0"/>
              <a:t>the secret </a:t>
            </a:r>
            <a:r>
              <a:rPr lang="en-US" sz="3600" dirty="0" smtClean="0">
                <a:latin typeface="Equal Sans Demo" panose="02000000000000000000" pitchFamily="2" charset="0"/>
              </a:rPr>
              <a:t>god</a:t>
            </a:r>
            <a:r>
              <a:rPr lang="en-US" sz="3600" dirty="0" smtClean="0"/>
              <a:t> </a:t>
            </a:r>
            <a:r>
              <a:rPr lang="en-US" sz="3600" b="1" dirty="0" smtClean="0"/>
              <a:t>of self</a:t>
            </a:r>
          </a:p>
          <a:p>
            <a:pPr marL="457200" lvl="1" indent="0">
              <a:buNone/>
            </a:pPr>
            <a:r>
              <a:rPr lang="en-US" sz="2800" dirty="0" smtClean="0"/>
              <a:t>2 Timothy 3:2</a:t>
            </a:r>
            <a:endParaRPr lang="en-US" sz="2800" dirty="0"/>
          </a:p>
        </p:txBody>
      </p:sp>
      <p:pic>
        <p:nvPicPr>
          <p:cNvPr id="7" name="Content Placeholder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0064" y="0"/>
            <a:ext cx="1773936" cy="6887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9505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2952" y="228599"/>
            <a:ext cx="3257549" cy="914401"/>
          </a:xfrm>
        </p:spPr>
        <p:txBody>
          <a:bodyPr>
            <a:noAutofit/>
          </a:bodyPr>
          <a:lstStyle/>
          <a:p>
            <a:pPr algn="l"/>
            <a:r>
              <a:rPr lang="en-US" sz="7200" dirty="0" smtClean="0">
                <a:latin typeface="Equal Sans Demo" panose="02000000000000000000" pitchFamily="2" charset="0"/>
              </a:rPr>
              <a:t>conclusion</a:t>
            </a:r>
            <a:endParaRPr lang="en-US" sz="7200" dirty="0">
              <a:latin typeface="Equal Sans Demo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2952" y="1276350"/>
            <a:ext cx="3932348" cy="5410200"/>
          </a:xfrm>
        </p:spPr>
        <p:txBody>
          <a:bodyPr>
            <a:normAutofit/>
          </a:bodyPr>
          <a:lstStyle/>
          <a:p>
            <a:pPr indent="228600" algn="l"/>
            <a:r>
              <a:rPr lang="en-US" sz="2800" dirty="0" smtClean="0"/>
              <a:t>“And </a:t>
            </a:r>
            <a:r>
              <a:rPr lang="en-US" sz="2800" dirty="0"/>
              <a:t>if it seems evil to you to serve the </a:t>
            </a:r>
            <a:r>
              <a:rPr lang="en-US" sz="2800" cap="small" dirty="0"/>
              <a:t>Lord</a:t>
            </a:r>
            <a:r>
              <a:rPr lang="en-US" sz="2800" dirty="0"/>
              <a:t>, choose for yourselves this day whom you will serve, whether the gods which your fathers served that </a:t>
            </a:r>
            <a:r>
              <a:rPr lang="en-US" sz="2800" i="1" dirty="0"/>
              <a:t>were</a:t>
            </a:r>
            <a:r>
              <a:rPr lang="en-US" sz="2800" dirty="0"/>
              <a:t> on the other side of the River, or the gods of the Amorites, in whose land you dwell. But as for me and my house, we will serve the </a:t>
            </a:r>
            <a:r>
              <a:rPr lang="en-US" sz="2800" cap="small" dirty="0"/>
              <a:t>Lord</a:t>
            </a:r>
            <a:r>
              <a:rPr lang="en-US" sz="2800" dirty="0" smtClean="0"/>
              <a:t>.”</a:t>
            </a:r>
          </a:p>
          <a:p>
            <a:pPr indent="228600" algn="r"/>
            <a:r>
              <a:rPr lang="en-US" sz="2800" i="1" dirty="0" smtClean="0"/>
              <a:t>Joshua 24:15</a:t>
            </a:r>
            <a:endParaRPr lang="en-US" sz="2800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5241" y="0"/>
            <a:ext cx="490450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8950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689</TotalTime>
  <Words>793</Words>
  <Application>Microsoft Office PowerPoint</Application>
  <PresentationFormat>On-screen Show (4:3)</PresentationFormat>
  <Paragraphs>94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Equal Sans Demo</vt:lpstr>
      <vt:lpstr>Office Theme</vt:lpstr>
      <vt:lpstr>little gods</vt:lpstr>
      <vt:lpstr>little gods</vt:lpstr>
      <vt:lpstr>little gods</vt:lpstr>
      <vt:lpstr>little gods</vt:lpstr>
      <vt:lpstr>little gods</vt:lpstr>
      <vt:lpstr>little gods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little gods</dc:title>
  <dc:creator>Stan Cox</dc:creator>
  <cp:lastModifiedBy>Stan Cox</cp:lastModifiedBy>
  <cp:revision>16</cp:revision>
  <cp:lastPrinted>2015-03-20T21:06:51Z</cp:lastPrinted>
  <dcterms:created xsi:type="dcterms:W3CDTF">2015-02-01T04:28:19Z</dcterms:created>
  <dcterms:modified xsi:type="dcterms:W3CDTF">2015-04-13T22:46:44Z</dcterms:modified>
</cp:coreProperties>
</file>